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6" r:id="rId4"/>
    <p:sldId id="267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BB100BE-62F9-4BC1-B4A6-2C9126C80449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BF35EF-9716-4A1F-8915-11E061AF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r>
              <a:rPr lang="en-US" sz="8900" dirty="0" smtClean="0">
                <a:latin typeface="Algerian" pitchFamily="82" charset="0"/>
              </a:rPr>
              <a:t>TYPES OF ANIMALS AND PL</a:t>
            </a:r>
            <a:r>
              <a:rPr lang="en-US" sz="8800" dirty="0" smtClean="0">
                <a:latin typeface="Algerian" pitchFamily="82" charset="0"/>
              </a:rPr>
              <a:t>ANTS</a:t>
            </a:r>
            <a:endParaRPr lang="en-US" sz="88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</TotalTime>
  <Words>5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TYPES OF ANIMALS AND PLANTS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ANIMALS AND PLANTS</dc:title>
  <dc:creator>sns</dc:creator>
  <cp:lastModifiedBy>sns</cp:lastModifiedBy>
  <cp:revision>2</cp:revision>
  <dcterms:created xsi:type="dcterms:W3CDTF">2019-07-22T11:04:54Z</dcterms:created>
  <dcterms:modified xsi:type="dcterms:W3CDTF">2019-07-26T08:01:06Z</dcterms:modified>
</cp:coreProperties>
</file>